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22" d="100"/>
          <a:sy n="322" d="100"/>
        </p:scale>
        <p:origin x="-7410" y="-3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57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628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553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86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66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357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14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999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68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4649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179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DEE9E-4726-4F24-981D-682C4A28BA1A}" type="datetimeFigureOut">
              <a:rPr lang="es-MX" smtClean="0"/>
              <a:t>18/12/2017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7A331-371D-4718-8C26-D1BFE53FBF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64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263" y="1305169"/>
            <a:ext cx="587813" cy="76324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485" y="1303757"/>
            <a:ext cx="585485" cy="7646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379" y="1303757"/>
            <a:ext cx="585485" cy="7646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795" y="1303757"/>
            <a:ext cx="585485" cy="76465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718" y="2330124"/>
            <a:ext cx="586509" cy="7646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1903" y="2330125"/>
            <a:ext cx="586236" cy="7646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8447" y="1303757"/>
            <a:ext cx="587288" cy="76465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4334" y="1367257"/>
            <a:ext cx="586994" cy="7646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85795" y="2399363"/>
            <a:ext cx="586235" cy="7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7397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dcterms:created xsi:type="dcterms:W3CDTF">2017-12-18T17:51:39Z</dcterms:created>
  <dcterms:modified xsi:type="dcterms:W3CDTF">2017-12-18T18:11:41Z</dcterms:modified>
</cp:coreProperties>
</file>